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353" r:id="rId4"/>
    <p:sldId id="357" r:id="rId5"/>
    <p:sldId id="355" r:id="rId6"/>
    <p:sldId id="356" r:id="rId7"/>
    <p:sldId id="359" r:id="rId8"/>
    <p:sldId id="34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0" autoAdjust="0"/>
    <p:restoredTop sz="94660"/>
  </p:normalViewPr>
  <p:slideViewPr>
    <p:cSldViewPr snapToGrid="0">
      <p:cViewPr>
        <p:scale>
          <a:sx n="78" d="100"/>
          <a:sy n="78" d="100"/>
        </p:scale>
        <p:origin x="17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image6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06643C-CACD-4576-95FB-92331C1E2971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2BA2B-2AF9-4427-A3BA-877E2360BB8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340251" y="691977"/>
            <a:ext cx="4719943" cy="5511071"/>
          </a:xfrm>
          <a:custGeom>
            <a:avLst/>
            <a:gdLst>
              <a:gd name="connsiteX0" fmla="*/ 603338 w 4719943"/>
              <a:gd name="connsiteY0" fmla="*/ 1645084 h 5511071"/>
              <a:gd name="connsiteX1" fmla="*/ 3311309 w 4719943"/>
              <a:gd name="connsiteY1" fmla="*/ 1645084 h 5511071"/>
              <a:gd name="connsiteX2" fmla="*/ 3311309 w 4719943"/>
              <a:gd name="connsiteY2" fmla="*/ 4806949 h 5511071"/>
              <a:gd name="connsiteX3" fmla="*/ 603338 w 4719943"/>
              <a:gd name="connsiteY3" fmla="*/ 4806949 h 5511071"/>
              <a:gd name="connsiteX4" fmla="*/ 450938 w 4719943"/>
              <a:gd name="connsiteY4" fmla="*/ 1467632 h 5511071"/>
              <a:gd name="connsiteX5" fmla="*/ 450938 w 4719943"/>
              <a:gd name="connsiteY5" fmla="*/ 4977769 h 5511071"/>
              <a:gd name="connsiteX6" fmla="*/ 3457186 w 4719943"/>
              <a:gd name="connsiteY6" fmla="*/ 4977769 h 5511071"/>
              <a:gd name="connsiteX7" fmla="*/ 3457186 w 4719943"/>
              <a:gd name="connsiteY7" fmla="*/ 1467632 h 5511071"/>
              <a:gd name="connsiteX8" fmla="*/ 0 w 4719943"/>
              <a:gd name="connsiteY8" fmla="*/ 0 h 5511071"/>
              <a:gd name="connsiteX9" fmla="*/ 4719943 w 4719943"/>
              <a:gd name="connsiteY9" fmla="*/ 0 h 5511071"/>
              <a:gd name="connsiteX10" fmla="*/ 4719943 w 4719943"/>
              <a:gd name="connsiteY10" fmla="*/ 5511071 h 5511071"/>
              <a:gd name="connsiteX11" fmla="*/ 0 w 4719943"/>
              <a:gd name="connsiteY11" fmla="*/ 5511071 h 5511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719943" h="5511071">
                <a:moveTo>
                  <a:pt x="603338" y="1645084"/>
                </a:moveTo>
                <a:lnTo>
                  <a:pt x="3311309" y="1645084"/>
                </a:lnTo>
                <a:lnTo>
                  <a:pt x="3311309" y="4806949"/>
                </a:lnTo>
                <a:lnTo>
                  <a:pt x="603338" y="4806949"/>
                </a:lnTo>
                <a:close/>
                <a:moveTo>
                  <a:pt x="450938" y="1467632"/>
                </a:moveTo>
                <a:lnTo>
                  <a:pt x="450938" y="4977769"/>
                </a:lnTo>
                <a:lnTo>
                  <a:pt x="3457186" y="4977769"/>
                </a:lnTo>
                <a:lnTo>
                  <a:pt x="3457186" y="1467632"/>
                </a:lnTo>
                <a:close/>
                <a:moveTo>
                  <a:pt x="0" y="0"/>
                </a:moveTo>
                <a:lnTo>
                  <a:pt x="4719943" y="0"/>
                </a:lnTo>
                <a:lnTo>
                  <a:pt x="4719943" y="5511071"/>
                </a:lnTo>
                <a:lnTo>
                  <a:pt x="0" y="55110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88628" y="1766823"/>
            <a:ext cx="2012817" cy="185320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095714" y="1766821"/>
            <a:ext cx="2012817" cy="1853201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502800" y="1766821"/>
            <a:ext cx="2012817" cy="1853201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48280" y="691977"/>
            <a:ext cx="5325762" cy="5511071"/>
          </a:xfrm>
          <a:custGeom>
            <a:avLst/>
            <a:gdLst>
              <a:gd name="connsiteX0" fmla="*/ 1933241 w 5325762"/>
              <a:gd name="connsiteY0" fmla="*/ 780790 h 5511071"/>
              <a:gd name="connsiteX1" fmla="*/ 4899708 w 5325762"/>
              <a:gd name="connsiteY1" fmla="*/ 780790 h 5511071"/>
              <a:gd name="connsiteX2" fmla="*/ 4899708 w 5325762"/>
              <a:gd name="connsiteY2" fmla="*/ 3053305 h 5511071"/>
              <a:gd name="connsiteX3" fmla="*/ 1933241 w 5325762"/>
              <a:gd name="connsiteY3" fmla="*/ 3053305 h 5511071"/>
              <a:gd name="connsiteX4" fmla="*/ 1780728 w 5325762"/>
              <a:gd name="connsiteY4" fmla="*/ 615865 h 5511071"/>
              <a:gd name="connsiteX5" fmla="*/ 1780728 w 5325762"/>
              <a:gd name="connsiteY5" fmla="*/ 3203619 h 5511071"/>
              <a:gd name="connsiteX6" fmla="*/ 5025138 w 5325762"/>
              <a:gd name="connsiteY6" fmla="*/ 3203619 h 5511071"/>
              <a:gd name="connsiteX7" fmla="*/ 5025138 w 5325762"/>
              <a:gd name="connsiteY7" fmla="*/ 615865 h 5511071"/>
              <a:gd name="connsiteX8" fmla="*/ 0 w 5325762"/>
              <a:gd name="connsiteY8" fmla="*/ 0 h 5511071"/>
              <a:gd name="connsiteX9" fmla="*/ 5325762 w 5325762"/>
              <a:gd name="connsiteY9" fmla="*/ 0 h 5511071"/>
              <a:gd name="connsiteX10" fmla="*/ 5325762 w 5325762"/>
              <a:gd name="connsiteY10" fmla="*/ 5511071 h 5511071"/>
              <a:gd name="connsiteX11" fmla="*/ 0 w 5325762"/>
              <a:gd name="connsiteY11" fmla="*/ 5511071 h 5511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325762" h="5511071">
                <a:moveTo>
                  <a:pt x="1933241" y="780790"/>
                </a:moveTo>
                <a:lnTo>
                  <a:pt x="4899708" y="780790"/>
                </a:lnTo>
                <a:lnTo>
                  <a:pt x="4899708" y="3053305"/>
                </a:lnTo>
                <a:lnTo>
                  <a:pt x="1933241" y="3053305"/>
                </a:lnTo>
                <a:close/>
                <a:moveTo>
                  <a:pt x="1780728" y="615865"/>
                </a:moveTo>
                <a:lnTo>
                  <a:pt x="1780728" y="3203619"/>
                </a:lnTo>
                <a:lnTo>
                  <a:pt x="5025138" y="3203619"/>
                </a:lnTo>
                <a:lnTo>
                  <a:pt x="5025138" y="615865"/>
                </a:lnTo>
                <a:close/>
                <a:moveTo>
                  <a:pt x="0" y="0"/>
                </a:moveTo>
                <a:lnTo>
                  <a:pt x="5325762" y="0"/>
                </a:lnTo>
                <a:lnTo>
                  <a:pt x="5325762" y="5511071"/>
                </a:lnTo>
                <a:lnTo>
                  <a:pt x="0" y="55110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467378" y="1541223"/>
            <a:ext cx="3132138" cy="3657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037334" y="1541223"/>
            <a:ext cx="3132138" cy="36576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4709787" cy="68580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9273631" y="1798398"/>
            <a:ext cx="2411609" cy="353084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372225" y="1798398"/>
            <a:ext cx="2411609" cy="35308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470819" y="1798398"/>
            <a:ext cx="2411609" cy="35308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69413" y="1798398"/>
            <a:ext cx="2411609" cy="353084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500937" y="691977"/>
            <a:ext cx="4559257" cy="5511071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-117986" y="-147126"/>
            <a:ext cx="5381643" cy="7123114"/>
          </a:xfrm>
          <a:custGeom>
            <a:avLst/>
            <a:gdLst>
              <a:gd name="connsiteX0" fmla="*/ 0 w 5381643"/>
              <a:gd name="connsiteY0" fmla="*/ 0 h 7123114"/>
              <a:gd name="connsiteX1" fmla="*/ 1082649 w 5381643"/>
              <a:gd name="connsiteY1" fmla="*/ 1 h 7123114"/>
              <a:gd name="connsiteX2" fmla="*/ 4684005 w 5381643"/>
              <a:gd name="connsiteY2" fmla="*/ 1593146 h 7123114"/>
              <a:gd name="connsiteX3" fmla="*/ 5281233 w 5381643"/>
              <a:gd name="connsiteY3" fmla="*/ 3137954 h 7123114"/>
              <a:gd name="connsiteX4" fmla="*/ 3518304 w 5381643"/>
              <a:gd name="connsiteY4" fmla="*/ 7123114 h 7123114"/>
              <a:gd name="connsiteX5" fmla="*/ 1 w 5381643"/>
              <a:gd name="connsiteY5" fmla="*/ 7123114 h 712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1643" h="7123114">
                <a:moveTo>
                  <a:pt x="0" y="0"/>
                </a:moveTo>
                <a:lnTo>
                  <a:pt x="1082649" y="1"/>
                </a:lnTo>
                <a:lnTo>
                  <a:pt x="4684005" y="1593146"/>
                </a:lnTo>
                <a:cubicBezTo>
                  <a:pt x="5275512" y="1854813"/>
                  <a:pt x="5542901" y="2546447"/>
                  <a:pt x="5281233" y="3137954"/>
                </a:cubicBezTo>
                <a:lnTo>
                  <a:pt x="3518304" y="7123114"/>
                </a:lnTo>
                <a:lnTo>
                  <a:pt x="1" y="71231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>
          <a:xfrm flipH="1">
            <a:off x="6794089" y="-117629"/>
            <a:ext cx="5397911" cy="7123114"/>
          </a:xfrm>
          <a:custGeom>
            <a:avLst/>
            <a:gdLst>
              <a:gd name="connsiteX0" fmla="*/ 0 w 5381643"/>
              <a:gd name="connsiteY0" fmla="*/ 0 h 7123114"/>
              <a:gd name="connsiteX1" fmla="*/ 1082649 w 5381643"/>
              <a:gd name="connsiteY1" fmla="*/ 1 h 7123114"/>
              <a:gd name="connsiteX2" fmla="*/ 4684005 w 5381643"/>
              <a:gd name="connsiteY2" fmla="*/ 1593146 h 7123114"/>
              <a:gd name="connsiteX3" fmla="*/ 5281233 w 5381643"/>
              <a:gd name="connsiteY3" fmla="*/ 3137954 h 7123114"/>
              <a:gd name="connsiteX4" fmla="*/ 3518304 w 5381643"/>
              <a:gd name="connsiteY4" fmla="*/ 7123114 h 7123114"/>
              <a:gd name="connsiteX5" fmla="*/ 1 w 5381643"/>
              <a:gd name="connsiteY5" fmla="*/ 7123114 h 712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1643" h="7123114">
                <a:moveTo>
                  <a:pt x="0" y="0"/>
                </a:moveTo>
                <a:lnTo>
                  <a:pt x="1082649" y="1"/>
                </a:lnTo>
                <a:lnTo>
                  <a:pt x="4684005" y="1593146"/>
                </a:lnTo>
                <a:cubicBezTo>
                  <a:pt x="5275512" y="1854813"/>
                  <a:pt x="5542901" y="2546447"/>
                  <a:pt x="5281233" y="3137954"/>
                </a:cubicBezTo>
                <a:lnTo>
                  <a:pt x="3518304" y="7123114"/>
                </a:lnTo>
                <a:lnTo>
                  <a:pt x="1" y="71231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47549" y="4020684"/>
            <a:ext cx="9783308" cy="2119312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62176" y="760774"/>
            <a:ext cx="11365366" cy="4057968"/>
          </a:xfrm>
          <a:custGeom>
            <a:avLst/>
            <a:gdLst>
              <a:gd name="connsiteX0" fmla="*/ 7939993 w 11365366"/>
              <a:gd name="connsiteY0" fmla="*/ 664754 h 4057968"/>
              <a:gd name="connsiteX1" fmla="*/ 11365366 w 11365366"/>
              <a:gd name="connsiteY1" fmla="*/ 664754 h 4057968"/>
              <a:gd name="connsiteX2" fmla="*/ 11365366 w 11365366"/>
              <a:gd name="connsiteY2" fmla="*/ 3393212 h 4057968"/>
              <a:gd name="connsiteX3" fmla="*/ 7939993 w 11365366"/>
              <a:gd name="connsiteY3" fmla="*/ 3393212 h 4057968"/>
              <a:gd name="connsiteX4" fmla="*/ 0 w 11365366"/>
              <a:gd name="connsiteY4" fmla="*/ 316071 h 4057968"/>
              <a:gd name="connsiteX5" fmla="*/ 3411538 w 11365366"/>
              <a:gd name="connsiteY5" fmla="*/ 316071 h 4057968"/>
              <a:gd name="connsiteX6" fmla="*/ 3411538 w 11365366"/>
              <a:gd name="connsiteY6" fmla="*/ 3741896 h 4057968"/>
              <a:gd name="connsiteX7" fmla="*/ 0 w 11365366"/>
              <a:gd name="connsiteY7" fmla="*/ 3741896 h 4057968"/>
              <a:gd name="connsiteX8" fmla="*/ 3542165 w 11365366"/>
              <a:gd name="connsiteY8" fmla="*/ 0 h 4057968"/>
              <a:gd name="connsiteX9" fmla="*/ 7809365 w 11365366"/>
              <a:gd name="connsiteY9" fmla="*/ 0 h 4057968"/>
              <a:gd name="connsiteX10" fmla="*/ 7809365 w 11365366"/>
              <a:gd name="connsiteY10" fmla="*/ 4057968 h 4057968"/>
              <a:gd name="connsiteX11" fmla="*/ 3542165 w 11365366"/>
              <a:gd name="connsiteY11" fmla="*/ 4057968 h 4057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65366" h="4057968">
                <a:moveTo>
                  <a:pt x="7939993" y="664754"/>
                </a:moveTo>
                <a:lnTo>
                  <a:pt x="11365366" y="664754"/>
                </a:lnTo>
                <a:lnTo>
                  <a:pt x="11365366" y="3393212"/>
                </a:lnTo>
                <a:lnTo>
                  <a:pt x="7939993" y="3393212"/>
                </a:lnTo>
                <a:close/>
                <a:moveTo>
                  <a:pt x="0" y="316071"/>
                </a:moveTo>
                <a:lnTo>
                  <a:pt x="3411538" y="316071"/>
                </a:lnTo>
                <a:lnTo>
                  <a:pt x="3411538" y="3741896"/>
                </a:lnTo>
                <a:lnTo>
                  <a:pt x="0" y="3741896"/>
                </a:lnTo>
                <a:close/>
                <a:moveTo>
                  <a:pt x="3542165" y="0"/>
                </a:moveTo>
                <a:lnTo>
                  <a:pt x="7809365" y="0"/>
                </a:lnTo>
                <a:lnTo>
                  <a:pt x="7809365" y="4057968"/>
                </a:lnTo>
                <a:lnTo>
                  <a:pt x="3542165" y="40579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41375" y="928688"/>
            <a:ext cx="10566400" cy="5051425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41375" y="928688"/>
            <a:ext cx="4383768" cy="5051425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49263" y="0"/>
            <a:ext cx="11322050" cy="2974975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8281" y="691977"/>
            <a:ext cx="5325762" cy="5511071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8735346" y="1144005"/>
            <a:ext cx="5246803" cy="5471309"/>
          </a:xfrm>
          <a:custGeom>
            <a:avLst/>
            <a:gdLst>
              <a:gd name="connsiteX0" fmla="*/ 2558039 w 5246803"/>
              <a:gd name="connsiteY0" fmla="*/ 431 h 5471309"/>
              <a:gd name="connsiteX1" fmla="*/ 3074260 w 5246803"/>
              <a:gd name="connsiteY1" fmla="*/ 250045 h 5471309"/>
              <a:gd name="connsiteX2" fmla="*/ 5128931 w 5246803"/>
              <a:gd name="connsiteY2" fmla="*/ 3057916 h 5471309"/>
              <a:gd name="connsiteX3" fmla="*/ 4996758 w 5246803"/>
              <a:gd name="connsiteY3" fmla="*/ 3911205 h 5471309"/>
              <a:gd name="connsiteX4" fmla="*/ 3025832 w 5246803"/>
              <a:gd name="connsiteY4" fmla="*/ 5353438 h 5471309"/>
              <a:gd name="connsiteX5" fmla="*/ 2172543 w 5246803"/>
              <a:gd name="connsiteY5" fmla="*/ 5221264 h 5471309"/>
              <a:gd name="connsiteX6" fmla="*/ 117872 w 5246803"/>
              <a:gd name="connsiteY6" fmla="*/ 2413393 h 5471309"/>
              <a:gd name="connsiteX7" fmla="*/ 250045 w 5246803"/>
              <a:gd name="connsiteY7" fmla="*/ 1560104 h 5471309"/>
              <a:gd name="connsiteX8" fmla="*/ 2220971 w 5246803"/>
              <a:gd name="connsiteY8" fmla="*/ 117872 h 5471309"/>
              <a:gd name="connsiteX9" fmla="*/ 2558039 w 5246803"/>
              <a:gd name="connsiteY9" fmla="*/ 431 h 5471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46803" h="5471309">
                <a:moveTo>
                  <a:pt x="2558039" y="431"/>
                </a:moveTo>
                <a:cubicBezTo>
                  <a:pt x="2753901" y="-6931"/>
                  <a:pt x="2949803" y="79965"/>
                  <a:pt x="3074260" y="250045"/>
                </a:cubicBezTo>
                <a:lnTo>
                  <a:pt x="5128931" y="3057916"/>
                </a:lnTo>
                <a:cubicBezTo>
                  <a:pt x="5328061" y="3330044"/>
                  <a:pt x="5268885" y="3712075"/>
                  <a:pt x="4996758" y="3911205"/>
                </a:cubicBezTo>
                <a:lnTo>
                  <a:pt x="3025832" y="5353438"/>
                </a:lnTo>
                <a:cubicBezTo>
                  <a:pt x="2753705" y="5552568"/>
                  <a:pt x="2371674" y="5493392"/>
                  <a:pt x="2172543" y="5221264"/>
                </a:cubicBezTo>
                <a:lnTo>
                  <a:pt x="117872" y="2413393"/>
                </a:lnTo>
                <a:cubicBezTo>
                  <a:pt x="-81258" y="2141265"/>
                  <a:pt x="-22082" y="1759234"/>
                  <a:pt x="250045" y="1560104"/>
                </a:cubicBezTo>
                <a:lnTo>
                  <a:pt x="2220971" y="117872"/>
                </a:lnTo>
                <a:cubicBezTo>
                  <a:pt x="2323019" y="43198"/>
                  <a:pt x="2440522" y="4848"/>
                  <a:pt x="2558039" y="43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7020363" y="-796834"/>
            <a:ext cx="3244445" cy="3396303"/>
          </a:xfrm>
          <a:custGeom>
            <a:avLst/>
            <a:gdLst>
              <a:gd name="connsiteX0" fmla="*/ 1562183 w 3244445"/>
              <a:gd name="connsiteY0" fmla="*/ 263 h 3396303"/>
              <a:gd name="connsiteX1" fmla="*/ 1877437 w 3244445"/>
              <a:gd name="connsiteY1" fmla="*/ 152701 h 3396303"/>
              <a:gd name="connsiteX2" fmla="*/ 3172461 w 3244445"/>
              <a:gd name="connsiteY2" fmla="*/ 1922456 h 3396303"/>
              <a:gd name="connsiteX3" fmla="*/ 3091743 w 3244445"/>
              <a:gd name="connsiteY3" fmla="*/ 2443556 h 3396303"/>
              <a:gd name="connsiteX4" fmla="*/ 1888109 w 3244445"/>
              <a:gd name="connsiteY4" fmla="*/ 3324320 h 3396303"/>
              <a:gd name="connsiteX5" fmla="*/ 1367008 w 3244445"/>
              <a:gd name="connsiteY5" fmla="*/ 3243602 h 3396303"/>
              <a:gd name="connsiteX6" fmla="*/ 71984 w 3244445"/>
              <a:gd name="connsiteY6" fmla="*/ 1473849 h 3396303"/>
              <a:gd name="connsiteX7" fmla="*/ 152702 w 3244445"/>
              <a:gd name="connsiteY7" fmla="*/ 952748 h 3396303"/>
              <a:gd name="connsiteX8" fmla="*/ 1356337 w 3244445"/>
              <a:gd name="connsiteY8" fmla="*/ 71984 h 3396303"/>
              <a:gd name="connsiteX9" fmla="*/ 1562183 w 3244445"/>
              <a:gd name="connsiteY9" fmla="*/ 263 h 3396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44445" h="3396303">
                <a:moveTo>
                  <a:pt x="1562183" y="263"/>
                </a:moveTo>
                <a:cubicBezTo>
                  <a:pt x="1681795" y="-4232"/>
                  <a:pt x="1801432" y="48834"/>
                  <a:pt x="1877437" y="152701"/>
                </a:cubicBezTo>
                <a:cubicBezTo>
                  <a:pt x="2309112" y="742619"/>
                  <a:pt x="2740786" y="1332538"/>
                  <a:pt x="3172461" y="1922456"/>
                </a:cubicBezTo>
                <a:cubicBezTo>
                  <a:pt x="3294069" y="2088643"/>
                  <a:pt x="3257931" y="2321948"/>
                  <a:pt x="3091743" y="2443556"/>
                </a:cubicBezTo>
                <a:lnTo>
                  <a:pt x="1888109" y="3324320"/>
                </a:lnTo>
                <a:cubicBezTo>
                  <a:pt x="1721921" y="3445928"/>
                  <a:pt x="1488616" y="3409789"/>
                  <a:pt x="1367008" y="3243602"/>
                </a:cubicBezTo>
                <a:lnTo>
                  <a:pt x="71984" y="1473849"/>
                </a:lnTo>
                <a:cubicBezTo>
                  <a:pt x="-49624" y="1307662"/>
                  <a:pt x="-13486" y="1074356"/>
                  <a:pt x="152702" y="952748"/>
                </a:cubicBezTo>
                <a:lnTo>
                  <a:pt x="1356337" y="71984"/>
                </a:lnTo>
                <a:cubicBezTo>
                  <a:pt x="1418657" y="26381"/>
                  <a:pt x="1490416" y="2961"/>
                  <a:pt x="1562183" y="26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6"/>
          </p:nvPr>
        </p:nvSpPr>
        <p:spPr>
          <a:xfrm>
            <a:off x="6599674" y="2481941"/>
            <a:ext cx="2165469" cy="2267327"/>
          </a:xfrm>
          <a:custGeom>
            <a:avLst/>
            <a:gdLst>
              <a:gd name="connsiteX0" fmla="*/ 1041908 w 2165469"/>
              <a:gd name="connsiteY0" fmla="*/ 175 h 2267327"/>
              <a:gd name="connsiteX1" fmla="*/ 1252169 w 2165469"/>
              <a:gd name="connsiteY1" fmla="*/ 101845 h 2267327"/>
              <a:gd name="connsiteX2" fmla="*/ 2117460 w 2165469"/>
              <a:gd name="connsiteY2" fmla="*/ 1284335 h 2267327"/>
              <a:gd name="connsiteX3" fmla="*/ 2063624 w 2165469"/>
              <a:gd name="connsiteY3" fmla="*/ 1631887 h 2267327"/>
              <a:gd name="connsiteX4" fmla="*/ 1260853 w 2165469"/>
              <a:gd name="connsiteY4" fmla="*/ 2219317 h 2267327"/>
              <a:gd name="connsiteX5" fmla="*/ 913301 w 2165469"/>
              <a:gd name="connsiteY5" fmla="*/ 2165482 h 2267327"/>
              <a:gd name="connsiteX6" fmla="*/ 48010 w 2165469"/>
              <a:gd name="connsiteY6" fmla="*/ 982993 h 2267327"/>
              <a:gd name="connsiteX7" fmla="*/ 101845 w 2165469"/>
              <a:gd name="connsiteY7" fmla="*/ 635441 h 2267327"/>
              <a:gd name="connsiteX8" fmla="*/ 904618 w 2165469"/>
              <a:gd name="connsiteY8" fmla="*/ 48009 h 2267327"/>
              <a:gd name="connsiteX9" fmla="*/ 1041908 w 2165469"/>
              <a:gd name="connsiteY9" fmla="*/ 175 h 2267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5469" h="2267327">
                <a:moveTo>
                  <a:pt x="1041908" y="175"/>
                </a:moveTo>
                <a:cubicBezTo>
                  <a:pt x="1121685" y="-2824"/>
                  <a:pt x="1201477" y="32570"/>
                  <a:pt x="1252169" y="101845"/>
                </a:cubicBezTo>
                <a:cubicBezTo>
                  <a:pt x="1540600" y="496008"/>
                  <a:pt x="1829029" y="890171"/>
                  <a:pt x="2117460" y="1284335"/>
                </a:cubicBezTo>
                <a:cubicBezTo>
                  <a:pt x="2198567" y="1395175"/>
                  <a:pt x="2174464" y="1550779"/>
                  <a:pt x="2063624" y="1631887"/>
                </a:cubicBezTo>
                <a:lnTo>
                  <a:pt x="1260853" y="2219317"/>
                </a:lnTo>
                <a:cubicBezTo>
                  <a:pt x="1150013" y="2300425"/>
                  <a:pt x="994408" y="2276322"/>
                  <a:pt x="913301" y="2165482"/>
                </a:cubicBezTo>
                <a:lnTo>
                  <a:pt x="48010" y="982993"/>
                </a:lnTo>
                <a:cubicBezTo>
                  <a:pt x="-33098" y="872153"/>
                  <a:pt x="-8995" y="716549"/>
                  <a:pt x="101845" y="635441"/>
                </a:cubicBezTo>
                <a:lnTo>
                  <a:pt x="904618" y="48009"/>
                </a:lnTo>
                <a:cubicBezTo>
                  <a:pt x="946183" y="17594"/>
                  <a:pt x="994043" y="1974"/>
                  <a:pt x="1041908" y="17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7"/>
          </p:nvPr>
        </p:nvSpPr>
        <p:spPr>
          <a:xfrm>
            <a:off x="7344690" y="4468448"/>
            <a:ext cx="2595793" cy="2706567"/>
          </a:xfrm>
          <a:custGeom>
            <a:avLst/>
            <a:gdLst>
              <a:gd name="connsiteX0" fmla="*/ 1266008 w 2595793"/>
              <a:gd name="connsiteY0" fmla="*/ 213 h 2706567"/>
              <a:gd name="connsiteX1" fmla="*/ 1521492 w 2595793"/>
              <a:gd name="connsiteY1" fmla="*/ 123751 h 2706567"/>
              <a:gd name="connsiteX2" fmla="*/ 2537456 w 2595793"/>
              <a:gd name="connsiteY2" fmla="*/ 1512147 h 2706567"/>
              <a:gd name="connsiteX3" fmla="*/ 2472042 w 2595793"/>
              <a:gd name="connsiteY3" fmla="*/ 1934451 h 2706567"/>
              <a:gd name="connsiteX4" fmla="*/ 1496605 w 2595793"/>
              <a:gd name="connsiteY4" fmla="*/ 2648231 h 2706567"/>
              <a:gd name="connsiteX5" fmla="*/ 1074301 w 2595793"/>
              <a:gd name="connsiteY5" fmla="*/ 2582816 h 2706567"/>
              <a:gd name="connsiteX6" fmla="*/ 58337 w 2595793"/>
              <a:gd name="connsiteY6" fmla="*/ 1194420 h 2706567"/>
              <a:gd name="connsiteX7" fmla="*/ 123751 w 2595793"/>
              <a:gd name="connsiteY7" fmla="*/ 772116 h 2706567"/>
              <a:gd name="connsiteX8" fmla="*/ 1099188 w 2595793"/>
              <a:gd name="connsiteY8" fmla="*/ 58336 h 2706567"/>
              <a:gd name="connsiteX9" fmla="*/ 1266008 w 2595793"/>
              <a:gd name="connsiteY9" fmla="*/ 213 h 2706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95793" h="2706567">
                <a:moveTo>
                  <a:pt x="1266008" y="213"/>
                </a:moveTo>
                <a:cubicBezTo>
                  <a:pt x="1362942" y="-3430"/>
                  <a:pt x="1459896" y="39576"/>
                  <a:pt x="1521492" y="123751"/>
                </a:cubicBezTo>
                <a:lnTo>
                  <a:pt x="2537456" y="1512147"/>
                </a:lnTo>
                <a:cubicBezTo>
                  <a:pt x="2636009" y="1646827"/>
                  <a:pt x="2606722" y="1835898"/>
                  <a:pt x="2472042" y="1934451"/>
                </a:cubicBezTo>
                <a:lnTo>
                  <a:pt x="1496605" y="2648231"/>
                </a:lnTo>
                <a:cubicBezTo>
                  <a:pt x="1361925" y="2746783"/>
                  <a:pt x="1172854" y="2717496"/>
                  <a:pt x="1074301" y="2582816"/>
                </a:cubicBezTo>
                <a:lnTo>
                  <a:pt x="58337" y="1194420"/>
                </a:lnTo>
                <a:cubicBezTo>
                  <a:pt x="-40216" y="1059740"/>
                  <a:pt x="-10929" y="870669"/>
                  <a:pt x="123751" y="772116"/>
                </a:cubicBezTo>
                <a:lnTo>
                  <a:pt x="1099188" y="58336"/>
                </a:lnTo>
                <a:cubicBezTo>
                  <a:pt x="1149693" y="21379"/>
                  <a:pt x="1207847" y="2399"/>
                  <a:pt x="1266008" y="21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953500" y="2019300"/>
            <a:ext cx="3009900" cy="4533900"/>
          </a:xfrm>
          <a:prstGeom prst="flowChartAlternateProcess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753100" y="304800"/>
            <a:ext cx="3009900" cy="4533900"/>
          </a:xfrm>
          <a:prstGeom prst="flowChartAlternateProcess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953500" y="304800"/>
            <a:ext cx="3009900" cy="1562100"/>
          </a:xfrm>
          <a:prstGeom prst="flowChartAlternateProcess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753100" y="4991100"/>
            <a:ext cx="3009900" cy="1562100"/>
          </a:xfrm>
          <a:prstGeom prst="flowChartAlternateProcess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451525" y="977377"/>
            <a:ext cx="4821933" cy="4910138"/>
          </a:xfrm>
          <a:custGeom>
            <a:avLst/>
            <a:gdLst>
              <a:gd name="connsiteX0" fmla="*/ 1705103 w 4821933"/>
              <a:gd name="connsiteY0" fmla="*/ 3218841 h 4910138"/>
              <a:gd name="connsiteX1" fmla="*/ 3081337 w 4821933"/>
              <a:gd name="connsiteY1" fmla="*/ 3218841 h 4910138"/>
              <a:gd name="connsiteX2" fmla="*/ 3081337 w 4821933"/>
              <a:gd name="connsiteY2" fmla="*/ 4910138 h 4910138"/>
              <a:gd name="connsiteX3" fmla="*/ 1705103 w 4821933"/>
              <a:gd name="connsiteY3" fmla="*/ 4910138 h 4910138"/>
              <a:gd name="connsiteX4" fmla="*/ 3183697 w 4821933"/>
              <a:gd name="connsiteY4" fmla="*/ 2116551 h 4910138"/>
              <a:gd name="connsiteX5" fmla="*/ 4821932 w 4821933"/>
              <a:gd name="connsiteY5" fmla="*/ 2116551 h 4910138"/>
              <a:gd name="connsiteX6" fmla="*/ 4821932 w 4821933"/>
              <a:gd name="connsiteY6" fmla="*/ 4910138 h 4910138"/>
              <a:gd name="connsiteX7" fmla="*/ 3183697 w 4821933"/>
              <a:gd name="connsiteY7" fmla="*/ 4910138 h 4910138"/>
              <a:gd name="connsiteX8" fmla="*/ 2606977 w 4821933"/>
              <a:gd name="connsiteY8" fmla="*/ 0 h 4910138"/>
              <a:gd name="connsiteX9" fmla="*/ 3081337 w 4821933"/>
              <a:gd name="connsiteY9" fmla="*/ 0 h 4910138"/>
              <a:gd name="connsiteX10" fmla="*/ 3081337 w 4821933"/>
              <a:gd name="connsiteY10" fmla="*/ 1277307 h 4910138"/>
              <a:gd name="connsiteX11" fmla="*/ 2606977 w 4821933"/>
              <a:gd name="connsiteY11" fmla="*/ 1277307 h 4910138"/>
              <a:gd name="connsiteX12" fmla="*/ 0 w 4821933"/>
              <a:gd name="connsiteY12" fmla="*/ 0 h 4910138"/>
              <a:gd name="connsiteX13" fmla="*/ 2517143 w 4821933"/>
              <a:gd name="connsiteY13" fmla="*/ 0 h 4910138"/>
              <a:gd name="connsiteX14" fmla="*/ 2517143 w 4821933"/>
              <a:gd name="connsiteY14" fmla="*/ 1390041 h 4910138"/>
              <a:gd name="connsiteX15" fmla="*/ 3081337 w 4821933"/>
              <a:gd name="connsiteY15" fmla="*/ 1390041 h 4910138"/>
              <a:gd name="connsiteX16" fmla="*/ 3081337 w 4821933"/>
              <a:gd name="connsiteY16" fmla="*/ 3106107 h 4910138"/>
              <a:gd name="connsiteX17" fmla="*/ 1602744 w 4821933"/>
              <a:gd name="connsiteY17" fmla="*/ 3106107 h 4910138"/>
              <a:gd name="connsiteX18" fmla="*/ 1602744 w 4821933"/>
              <a:gd name="connsiteY18" fmla="*/ 4910138 h 4910138"/>
              <a:gd name="connsiteX19" fmla="*/ 0 w 4821933"/>
              <a:gd name="connsiteY19" fmla="*/ 4910138 h 4910138"/>
              <a:gd name="connsiteX20" fmla="*/ 3183698 w 4821933"/>
              <a:gd name="connsiteY20" fmla="*/ 0 h 4910138"/>
              <a:gd name="connsiteX21" fmla="*/ 4821933 w 4821933"/>
              <a:gd name="connsiteY21" fmla="*/ 0 h 4910138"/>
              <a:gd name="connsiteX22" fmla="*/ 4821933 w 4821933"/>
              <a:gd name="connsiteY22" fmla="*/ 2003817 h 4910138"/>
              <a:gd name="connsiteX23" fmla="*/ 3183698 w 4821933"/>
              <a:gd name="connsiteY23" fmla="*/ 2003817 h 4910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821933" h="4910138">
                <a:moveTo>
                  <a:pt x="1705103" y="3218841"/>
                </a:moveTo>
                <a:lnTo>
                  <a:pt x="3081337" y="3218841"/>
                </a:lnTo>
                <a:lnTo>
                  <a:pt x="3081337" y="4910138"/>
                </a:lnTo>
                <a:lnTo>
                  <a:pt x="1705103" y="4910138"/>
                </a:lnTo>
                <a:close/>
                <a:moveTo>
                  <a:pt x="3183697" y="2116551"/>
                </a:moveTo>
                <a:lnTo>
                  <a:pt x="4821932" y="2116551"/>
                </a:lnTo>
                <a:lnTo>
                  <a:pt x="4821932" y="4910138"/>
                </a:lnTo>
                <a:lnTo>
                  <a:pt x="3183697" y="4910138"/>
                </a:lnTo>
                <a:close/>
                <a:moveTo>
                  <a:pt x="2606977" y="0"/>
                </a:moveTo>
                <a:lnTo>
                  <a:pt x="3081337" y="0"/>
                </a:lnTo>
                <a:lnTo>
                  <a:pt x="3081337" y="1277307"/>
                </a:lnTo>
                <a:lnTo>
                  <a:pt x="2606977" y="1277307"/>
                </a:lnTo>
                <a:close/>
                <a:moveTo>
                  <a:pt x="0" y="0"/>
                </a:moveTo>
                <a:lnTo>
                  <a:pt x="2517143" y="0"/>
                </a:lnTo>
                <a:lnTo>
                  <a:pt x="2517143" y="1390041"/>
                </a:lnTo>
                <a:lnTo>
                  <a:pt x="3081337" y="1390041"/>
                </a:lnTo>
                <a:lnTo>
                  <a:pt x="3081337" y="3106107"/>
                </a:lnTo>
                <a:lnTo>
                  <a:pt x="1602744" y="3106107"/>
                </a:lnTo>
                <a:lnTo>
                  <a:pt x="1602744" y="4910138"/>
                </a:lnTo>
                <a:lnTo>
                  <a:pt x="0" y="4910138"/>
                </a:lnTo>
                <a:close/>
                <a:moveTo>
                  <a:pt x="3183698" y="0"/>
                </a:moveTo>
                <a:lnTo>
                  <a:pt x="4821933" y="0"/>
                </a:lnTo>
                <a:lnTo>
                  <a:pt x="4821933" y="2003817"/>
                </a:lnTo>
                <a:lnTo>
                  <a:pt x="3183698" y="20038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25472" y="325633"/>
            <a:ext cx="2417762" cy="22669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2945292" y="325633"/>
            <a:ext cx="1564078" cy="226695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611428" y="325632"/>
            <a:ext cx="1564078" cy="335701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417523" y="2682613"/>
            <a:ext cx="2091847" cy="1851809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25472" y="4649504"/>
            <a:ext cx="2091847" cy="1876861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618777" y="4649503"/>
            <a:ext cx="2354056" cy="187686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074290" y="3785207"/>
            <a:ext cx="1101215" cy="1600986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75989" y="789510"/>
            <a:ext cx="4259263" cy="35814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4887239" y="4033380"/>
            <a:ext cx="4068872" cy="2128229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8281" y="691977"/>
            <a:ext cx="11911914" cy="5511071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743048" y="751452"/>
            <a:ext cx="6288217" cy="3908229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970686" y="2079277"/>
            <a:ext cx="4121150" cy="2430093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24883" y="1916439"/>
            <a:ext cx="4121150" cy="2430093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974121" y="1152395"/>
            <a:ext cx="5338964" cy="3231715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818356" y="3870543"/>
            <a:ext cx="6538586" cy="2987457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40049" y="1654175"/>
            <a:ext cx="2017343" cy="3556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87419" y="3895595"/>
            <a:ext cx="6048636" cy="2168438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543175" y="1355747"/>
            <a:ext cx="2028825" cy="3529012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081588" y="1751571"/>
            <a:ext cx="2028825" cy="3529012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7621587" y="1355747"/>
            <a:ext cx="2028825" cy="3529012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726477" y="1465263"/>
            <a:ext cx="2022236" cy="3582987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459460" y="1459389"/>
            <a:ext cx="2022236" cy="3582987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73200" y="1587500"/>
            <a:ext cx="2679700" cy="35179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8281" y="691977"/>
            <a:ext cx="5325762" cy="5511071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920681" y="3694670"/>
            <a:ext cx="4139514" cy="2508378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48281" y="3694670"/>
            <a:ext cx="7636476" cy="250837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808573" y="691978"/>
            <a:ext cx="5251622" cy="2879126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7B47-5F05-4ED0-A436-CE6768BA535A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76DB-A669-4A76-9E2C-61311E6FAE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7B47-5F05-4ED0-A436-CE6768BA535A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76DB-A669-4A76-9E2C-61311E6FAE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7B47-5F05-4ED0-A436-CE6768BA535A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76DB-A669-4A76-9E2C-61311E6FAE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540313" y="691977"/>
            <a:ext cx="1519881" cy="551107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080422" y="691977"/>
            <a:ext cx="3352800" cy="318804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67168" y="4003589"/>
            <a:ext cx="4366053" cy="2199459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7B47-5F05-4ED0-A436-CE6768BA535A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76DB-A669-4A76-9E2C-61311E6FAE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7B47-5F05-4ED0-A436-CE6768BA535A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76DB-A669-4A76-9E2C-61311E6FAE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7B47-5F05-4ED0-A436-CE6768BA535A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76DB-A669-4A76-9E2C-61311E6FAE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7B47-5F05-4ED0-A436-CE6768BA535A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76DB-A669-4A76-9E2C-61311E6FAE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48281" y="691977"/>
            <a:ext cx="5325761" cy="5511071"/>
          </a:xfrm>
          <a:custGeom>
            <a:avLst/>
            <a:gdLst>
              <a:gd name="connsiteX0" fmla="*/ 2594918 w 5325761"/>
              <a:gd name="connsiteY0" fmla="*/ 0 h 5511071"/>
              <a:gd name="connsiteX1" fmla="*/ 5325761 w 5325761"/>
              <a:gd name="connsiteY1" fmla="*/ 0 h 5511071"/>
              <a:gd name="connsiteX2" fmla="*/ 5325761 w 5325761"/>
              <a:gd name="connsiteY2" fmla="*/ 5511071 h 5511071"/>
              <a:gd name="connsiteX3" fmla="*/ 2594918 w 5325761"/>
              <a:gd name="connsiteY3" fmla="*/ 5511071 h 5511071"/>
              <a:gd name="connsiteX4" fmla="*/ 0 w 5325761"/>
              <a:gd name="connsiteY4" fmla="*/ 0 h 5511071"/>
              <a:gd name="connsiteX5" fmla="*/ 2496065 w 5325761"/>
              <a:gd name="connsiteY5" fmla="*/ 0 h 5511071"/>
              <a:gd name="connsiteX6" fmla="*/ 2496065 w 5325761"/>
              <a:gd name="connsiteY6" fmla="*/ 5511071 h 5511071"/>
              <a:gd name="connsiteX7" fmla="*/ 0 w 5325761"/>
              <a:gd name="connsiteY7" fmla="*/ 5511071 h 5511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25761" h="5511071">
                <a:moveTo>
                  <a:pt x="2594918" y="0"/>
                </a:moveTo>
                <a:lnTo>
                  <a:pt x="5325761" y="0"/>
                </a:lnTo>
                <a:lnTo>
                  <a:pt x="5325761" y="5511071"/>
                </a:lnTo>
                <a:lnTo>
                  <a:pt x="2594918" y="5511071"/>
                </a:lnTo>
                <a:close/>
                <a:moveTo>
                  <a:pt x="0" y="0"/>
                </a:moveTo>
                <a:lnTo>
                  <a:pt x="2496065" y="0"/>
                </a:lnTo>
                <a:lnTo>
                  <a:pt x="2496065" y="5511071"/>
                </a:lnTo>
                <a:lnTo>
                  <a:pt x="0" y="55110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083931" y="588963"/>
            <a:ext cx="1439863" cy="14652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0083931" y="4774743"/>
            <a:ext cx="1439863" cy="146526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127794" y="4774743"/>
            <a:ext cx="1439863" cy="1465262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127794" y="588963"/>
            <a:ext cx="1439863" cy="1465262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253055" y="1755949"/>
            <a:ext cx="3145479" cy="331707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47638" y="692148"/>
            <a:ext cx="6081712" cy="5510898"/>
          </a:xfrm>
          <a:custGeom>
            <a:avLst/>
            <a:gdLst>
              <a:gd name="connsiteX0" fmla="*/ 0 w 7296150"/>
              <a:gd name="connsiteY0" fmla="*/ 3908425 h 5510898"/>
              <a:gd name="connsiteX1" fmla="*/ 7296150 w 7296150"/>
              <a:gd name="connsiteY1" fmla="*/ 3908425 h 5510898"/>
              <a:gd name="connsiteX2" fmla="*/ 7296150 w 7296150"/>
              <a:gd name="connsiteY2" fmla="*/ 5510898 h 5510898"/>
              <a:gd name="connsiteX3" fmla="*/ 0 w 7296150"/>
              <a:gd name="connsiteY3" fmla="*/ 5510898 h 5510898"/>
              <a:gd name="connsiteX4" fmla="*/ 0 w 7296150"/>
              <a:gd name="connsiteY4" fmla="*/ 1 h 5510898"/>
              <a:gd name="connsiteX5" fmla="*/ 5124450 w 7296150"/>
              <a:gd name="connsiteY5" fmla="*/ 1 h 5510898"/>
              <a:gd name="connsiteX6" fmla="*/ 5124450 w 7296150"/>
              <a:gd name="connsiteY6" fmla="*/ 3751264 h 5510898"/>
              <a:gd name="connsiteX7" fmla="*/ 0 w 7296150"/>
              <a:gd name="connsiteY7" fmla="*/ 3751264 h 5510898"/>
              <a:gd name="connsiteX8" fmla="*/ 5295900 w 7296150"/>
              <a:gd name="connsiteY8" fmla="*/ 0 h 5510898"/>
              <a:gd name="connsiteX9" fmla="*/ 7296150 w 7296150"/>
              <a:gd name="connsiteY9" fmla="*/ 0 h 5510898"/>
              <a:gd name="connsiteX10" fmla="*/ 7296150 w 7296150"/>
              <a:gd name="connsiteY10" fmla="*/ 3751263 h 5510898"/>
              <a:gd name="connsiteX11" fmla="*/ 5295900 w 7296150"/>
              <a:gd name="connsiteY11" fmla="*/ 3751263 h 5510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96150" h="5510898">
                <a:moveTo>
                  <a:pt x="0" y="3908425"/>
                </a:moveTo>
                <a:lnTo>
                  <a:pt x="7296150" y="3908425"/>
                </a:lnTo>
                <a:lnTo>
                  <a:pt x="7296150" y="5510898"/>
                </a:lnTo>
                <a:lnTo>
                  <a:pt x="0" y="5510898"/>
                </a:lnTo>
                <a:close/>
                <a:moveTo>
                  <a:pt x="0" y="1"/>
                </a:moveTo>
                <a:lnTo>
                  <a:pt x="5124450" y="1"/>
                </a:lnTo>
                <a:lnTo>
                  <a:pt x="5124450" y="3751264"/>
                </a:lnTo>
                <a:lnTo>
                  <a:pt x="0" y="3751264"/>
                </a:lnTo>
                <a:close/>
                <a:moveTo>
                  <a:pt x="5295900" y="0"/>
                </a:moveTo>
                <a:lnTo>
                  <a:pt x="7296150" y="0"/>
                </a:lnTo>
                <a:lnTo>
                  <a:pt x="7296150" y="3751263"/>
                </a:lnTo>
                <a:lnTo>
                  <a:pt x="5295900" y="37512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D57B47-5F05-4ED0-A436-CE6768BA535A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E76DB-A669-4A76-9E2C-61311E6FAE4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</p:sldLayoutIdLst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53135" y="2536448"/>
            <a:ext cx="288572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 err="1" smtClean="0">
                <a:solidFill>
                  <a:schemeClr val="bg1"/>
                </a:solidFill>
                <a:latin typeface="Lato" panose="020B0604020202020204" charset="0"/>
              </a:rPr>
              <a:t>Atuer</a:t>
            </a:r>
            <a:endParaRPr lang="en-US" sz="8800" b="1" dirty="0">
              <a:solidFill>
                <a:schemeClr val="bg1"/>
              </a:solidFill>
              <a:latin typeface="Lato" panose="020B060402020202020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33366" y="3982998"/>
            <a:ext cx="4525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pc="600" dirty="0" smtClean="0">
                <a:solidFill>
                  <a:schemeClr val="bg1"/>
                </a:solidFill>
                <a:latin typeface="Lato" panose="020B0604020202020204" charset="0"/>
              </a:rPr>
              <a:t>MULTIPURPOSE TEMPLATE</a:t>
            </a:r>
            <a:endParaRPr lang="en-US" sz="1600" spc="600" dirty="0">
              <a:solidFill>
                <a:schemeClr val="bg1"/>
              </a:solidFill>
              <a:latin typeface="Lato" panose="020B0604020202020204" charset="0"/>
            </a:endParaRPr>
          </a:p>
        </p:txBody>
      </p:sp>
      <p:pic>
        <p:nvPicPr>
          <p:cNvPr id="8" name="874849823760012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152525" y="1714500"/>
            <a:ext cx="609600" cy="609600"/>
          </a:xfrm>
          <a:prstGeom prst="rect">
            <a:avLst/>
          </a:prstGeom>
        </p:spPr>
      </p:pic>
      <p:pic>
        <p:nvPicPr>
          <p:cNvPr id="12" name="图片占位符 11"/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979" b="6979"/>
          <a:stretch>
            <a:fillRect/>
          </a:stretch>
        </p:blipFill>
        <p:spPr>
          <a:xfrm>
            <a:off x="-542925" y="-141714"/>
            <a:ext cx="12192000" cy="6858000"/>
          </a:xfrm>
          <a:effectLst>
            <a:glow rad="127000">
              <a:schemeClr val="accent1">
                <a:alpha val="95000"/>
              </a:schemeClr>
            </a:glow>
            <a:outerShdw blurRad="50800" dist="50800" dir="5400000" algn="ctr" rotWithShape="0">
              <a:srgbClr val="000000">
                <a:alpha val="61000"/>
              </a:srgbClr>
            </a:outerShdw>
          </a:effectLst>
        </p:spPr>
      </p:pic>
      <p:sp>
        <p:nvSpPr>
          <p:cNvPr id="13" name="文本框 12"/>
          <p:cNvSpPr txBox="1"/>
          <p:nvPr/>
        </p:nvSpPr>
        <p:spPr>
          <a:xfrm>
            <a:off x="1863016" y="3847078"/>
            <a:ext cx="6049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dirty="0">
              <a:solidFill>
                <a:schemeClr val="accent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84571" y="4508798"/>
            <a:ext cx="489040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Team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800" dirty="0" smtClean="0">
                <a:solidFill>
                  <a:schemeClr val="bg1"/>
                </a:solidFill>
                <a:latin typeface="Monotype Corsiva" panose="03010101010201010101" pitchFamily="66" charset="0"/>
                <a:ea typeface="微软雅黑" panose="020B0503020204020204" pitchFamily="34" charset="-122"/>
              </a:rPr>
              <a:t>Four little swans</a:t>
            </a:r>
          </a:p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Members:</a:t>
            </a:r>
          </a:p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苑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莹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1810780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张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悦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1811517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郑惠麟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1811522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陈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燕   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1811471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Speaker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：苑华莹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-622354" y="3277691"/>
            <a:ext cx="635368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zh-CN" altLang="en-US" sz="48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“股疫云”</a:t>
            </a:r>
            <a:endParaRPr lang="en-US" altLang="zh-CN" sz="4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  <a:p>
            <a:pPr defTabSz="685800">
              <a:defRPr/>
            </a:pPr>
            <a:r>
              <a:rPr lang="en-US" altLang="zh-CN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                      </a:t>
            </a:r>
            <a:r>
              <a:rPr lang="en-US" altLang="zh-CN" sz="28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——</a:t>
            </a:r>
            <a:r>
              <a:rPr lang="zh-CN" altLang="en-US" sz="28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互联网数据库课程展示</a:t>
            </a:r>
            <a:endParaRPr lang="zh-CN" altLang="en-US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481633" y="3375466"/>
            <a:ext cx="120650" cy="58928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4959"/>
            <a:ext cx="12443791" cy="827512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91801" y="1784626"/>
            <a:ext cx="423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8166646" y="1322961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</a:rPr>
              <a:t>项目介绍</a:t>
            </a:r>
          </a:p>
        </p:txBody>
      </p:sp>
      <p:sp>
        <p:nvSpPr>
          <p:cNvPr id="16" name="文本框 14"/>
          <p:cNvSpPr txBox="1"/>
          <p:nvPr/>
        </p:nvSpPr>
        <p:spPr>
          <a:xfrm>
            <a:off x="8166646" y="1784626"/>
            <a:ext cx="141577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FFFF"/>
                </a:solidFill>
              </a:rPr>
              <a:t>B</a:t>
            </a:r>
            <a:r>
              <a:rPr kumimoji="0" lang="en-US" altLang="zh-CN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</a:rPr>
              <a:t>ackground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17" name="文本框 11"/>
          <p:cNvSpPr txBox="1"/>
          <p:nvPr/>
        </p:nvSpPr>
        <p:spPr>
          <a:xfrm>
            <a:off x="8166646" y="3865539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</a:rPr>
              <a:t>项目展示</a:t>
            </a:r>
          </a:p>
        </p:txBody>
      </p:sp>
      <p:sp>
        <p:nvSpPr>
          <p:cNvPr id="18" name="文本框 15"/>
          <p:cNvSpPr txBox="1"/>
          <p:nvPr/>
        </p:nvSpPr>
        <p:spPr>
          <a:xfrm>
            <a:off x="8166646" y="4327204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</a:rPr>
              <a:t>Exhibition</a:t>
            </a:r>
          </a:p>
        </p:txBody>
      </p:sp>
      <p:sp>
        <p:nvSpPr>
          <p:cNvPr id="19" name="文本框 12"/>
          <p:cNvSpPr txBox="1"/>
          <p:nvPr/>
        </p:nvSpPr>
        <p:spPr>
          <a:xfrm>
            <a:off x="8166646" y="2615274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</a:rPr>
              <a:t>任务分配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20" name="文本框 16"/>
          <p:cNvSpPr txBox="1"/>
          <p:nvPr/>
        </p:nvSpPr>
        <p:spPr>
          <a:xfrm>
            <a:off x="8166646" y="3076939"/>
            <a:ext cx="122341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</a:rPr>
              <a:t>A</a:t>
            </a: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</a:rPr>
              <a:t>ttribution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8265544" y="2338108"/>
            <a:ext cx="1239930" cy="0"/>
          </a:xfrm>
          <a:prstGeom prst="line">
            <a:avLst/>
          </a:prstGeom>
          <a:ln w="6350">
            <a:solidFill>
              <a:srgbClr val="FFFFFF">
                <a:lumMod val="85000"/>
              </a:srgbClr>
            </a:solidFill>
            <a:prstDash val="solid"/>
            <a:miter/>
          </a:ln>
        </p:spPr>
      </p:cxnSp>
      <p:cxnSp>
        <p:nvCxnSpPr>
          <p:cNvPr id="22" name="直接连接符 21"/>
          <p:cNvCxnSpPr/>
          <p:nvPr/>
        </p:nvCxnSpPr>
        <p:spPr>
          <a:xfrm>
            <a:off x="8265544" y="3630951"/>
            <a:ext cx="1239930" cy="0"/>
          </a:xfrm>
          <a:prstGeom prst="line">
            <a:avLst/>
          </a:prstGeom>
          <a:ln w="6350">
            <a:solidFill>
              <a:srgbClr val="FFFFFF">
                <a:lumMod val="85000"/>
              </a:srgbClr>
            </a:solidFill>
            <a:prstDash val="solid"/>
            <a:miter/>
          </a:ln>
        </p:spPr>
      </p:cxnSp>
      <p:sp>
        <p:nvSpPr>
          <p:cNvPr id="24" name="文本框 23"/>
          <p:cNvSpPr txBox="1"/>
          <p:nvPr/>
        </p:nvSpPr>
        <p:spPr>
          <a:xfrm>
            <a:off x="789252" y="2769163"/>
            <a:ext cx="56136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solidFill>
                  <a:schemeClr val="bg1"/>
                </a:solidFill>
              </a:rPr>
              <a:t>CONTENTS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  <p:sp>
        <p:nvSpPr>
          <p:cNvPr id="25" name="文本框 11"/>
          <p:cNvSpPr txBox="1"/>
          <p:nvPr/>
        </p:nvSpPr>
        <p:spPr>
          <a:xfrm>
            <a:off x="8166646" y="5068612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 smtClean="0">
                <a:solidFill>
                  <a:schemeClr val="bg1"/>
                </a:solidFill>
              </a:rPr>
              <a:t>项目总结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8265544" y="4901300"/>
            <a:ext cx="1239930" cy="0"/>
          </a:xfrm>
          <a:prstGeom prst="line">
            <a:avLst/>
          </a:prstGeom>
          <a:ln w="6350">
            <a:solidFill>
              <a:srgbClr val="FFFFFF">
                <a:lumMod val="85000"/>
              </a:srgbClr>
            </a:solidFill>
            <a:prstDash val="solid"/>
            <a:miter/>
          </a:ln>
        </p:spPr>
      </p:cxnSp>
      <p:sp>
        <p:nvSpPr>
          <p:cNvPr id="27" name="文本框 16"/>
          <p:cNvSpPr txBox="1"/>
          <p:nvPr/>
        </p:nvSpPr>
        <p:spPr>
          <a:xfrm>
            <a:off x="8166646" y="5505971"/>
            <a:ext cx="117211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</a:rPr>
              <a:t>Summary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43791" cy="827512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91801" y="1784626"/>
            <a:ext cx="423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370844" y="214617"/>
            <a:ext cx="162095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noProof="0" dirty="0">
                <a:solidFill>
                  <a:schemeClr val="bg1"/>
                </a:solidFill>
              </a:rPr>
              <a:t>项目</a:t>
            </a:r>
            <a:r>
              <a: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</a:rPr>
              <a:t>介绍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86680" y="276171"/>
            <a:ext cx="82742" cy="46166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404836" y="1893695"/>
            <a:ext cx="647456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疫情之下，经济走势成为了和万千用户密切相关的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话题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先说股民，疫情之前，股市上涨，散户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们平静如水的心又起了波澜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豪情万丈，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建仓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，待疫情发生后，被套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死在高位，解套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遥遥无期； 股市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一跌，万念俱灰，斩仓走人，前脚刚走，股市反转，掉头杀入，股市又跌，真正做到了高买低卖，如此反复几次，手中资金量大幅减少，信心受挫，痛不欲生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经验告诉我们，股市是经济的一个指示牌，尽管股票离生活中的大部分人都比较远，但如果能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借助股票走势更好地认清经济形势，改变投资策略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，对于用户来说也是大有裨益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因此，本项目提供了用户查询股票信息的接口，可以通过可视化的表格查询当天某只股票的行情；同时，用户可以选择查看某只股票一个月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28" y="1628091"/>
            <a:ext cx="3145420" cy="391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3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952" y="0"/>
            <a:ext cx="12443791" cy="8275122"/>
          </a:xfrm>
          <a:prstGeom prst="rect">
            <a:avLst/>
          </a:prstGeom>
        </p:spPr>
      </p:pic>
      <p:sp>
        <p:nvSpPr>
          <p:cNvPr id="15" name="文本框 8"/>
          <p:cNvSpPr txBox="1"/>
          <p:nvPr/>
        </p:nvSpPr>
        <p:spPr>
          <a:xfrm>
            <a:off x="370844" y="214617"/>
            <a:ext cx="162095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dirty="0">
                <a:solidFill>
                  <a:schemeClr val="bg1"/>
                </a:solidFill>
              </a:rPr>
              <a:t>任务分配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86680" y="276171"/>
            <a:ext cx="82742" cy="46166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Oval 60"/>
          <p:cNvSpPr/>
          <p:nvPr/>
        </p:nvSpPr>
        <p:spPr>
          <a:xfrm>
            <a:off x="2262226" y="2980883"/>
            <a:ext cx="1282149" cy="1219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" panose="020F0502020204030203"/>
            </a:endParaRPr>
          </a:p>
        </p:txBody>
      </p:sp>
      <p:grpSp>
        <p:nvGrpSpPr>
          <p:cNvPr id="17" name="Group 52"/>
          <p:cNvGrpSpPr/>
          <p:nvPr/>
        </p:nvGrpSpPr>
        <p:grpSpPr>
          <a:xfrm>
            <a:off x="1895931" y="2559766"/>
            <a:ext cx="7396277" cy="1692729"/>
            <a:chOff x="2440437" y="5384275"/>
            <a:chExt cx="15654298" cy="4156899"/>
          </a:xfrm>
        </p:grpSpPr>
        <p:sp>
          <p:nvSpPr>
            <p:cNvPr id="18" name="Shape 340"/>
            <p:cNvSpPr/>
            <p:nvPr/>
          </p:nvSpPr>
          <p:spPr>
            <a:xfrm>
              <a:off x="2440437" y="5384275"/>
              <a:ext cx="4167191" cy="22487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7" h="21389" extrusionOk="0">
                  <a:moveTo>
                    <a:pt x="1788" y="19700"/>
                  </a:moveTo>
                  <a:cubicBezTo>
                    <a:pt x="1793" y="20758"/>
                    <a:pt x="1270" y="21559"/>
                    <a:pt x="704" y="21358"/>
                  </a:cubicBezTo>
                  <a:cubicBezTo>
                    <a:pt x="277" y="21206"/>
                    <a:pt x="-23" y="20498"/>
                    <a:pt x="2" y="19700"/>
                  </a:cubicBezTo>
                  <a:cubicBezTo>
                    <a:pt x="34" y="8831"/>
                    <a:pt x="4827" y="40"/>
                    <a:pt x="10744" y="0"/>
                  </a:cubicBezTo>
                  <a:cubicBezTo>
                    <a:pt x="16695" y="-41"/>
                    <a:pt x="21542" y="8776"/>
                    <a:pt x="21577" y="19709"/>
                  </a:cubicBezTo>
                  <a:cubicBezTo>
                    <a:pt x="21577" y="20638"/>
                    <a:pt x="21159" y="21384"/>
                    <a:pt x="20654" y="21359"/>
                  </a:cubicBezTo>
                  <a:cubicBezTo>
                    <a:pt x="20168" y="21335"/>
                    <a:pt x="19781" y="20602"/>
                    <a:pt x="19784" y="19709"/>
                  </a:cubicBezTo>
                  <a:cubicBezTo>
                    <a:pt x="19778" y="10662"/>
                    <a:pt x="15809" y="3309"/>
                    <a:pt x="10884" y="3220"/>
                  </a:cubicBezTo>
                  <a:cubicBezTo>
                    <a:pt x="5889" y="3131"/>
                    <a:pt x="1809" y="10524"/>
                    <a:pt x="1788" y="1970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defRPr sz="3200" baseline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>
                <a:latin typeface="Lato" panose="020F0502020204030203"/>
              </a:endParaRPr>
            </a:p>
          </p:txBody>
        </p:sp>
        <p:sp>
          <p:nvSpPr>
            <p:cNvPr id="19" name="Shape 341"/>
            <p:cNvSpPr/>
            <p:nvPr/>
          </p:nvSpPr>
          <p:spPr>
            <a:xfrm rot="10800000">
              <a:off x="6290295" y="7292421"/>
              <a:ext cx="4167192" cy="2248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7" h="21389" extrusionOk="0">
                  <a:moveTo>
                    <a:pt x="1788" y="19700"/>
                  </a:moveTo>
                  <a:cubicBezTo>
                    <a:pt x="1793" y="20758"/>
                    <a:pt x="1270" y="21559"/>
                    <a:pt x="704" y="21358"/>
                  </a:cubicBezTo>
                  <a:cubicBezTo>
                    <a:pt x="277" y="21206"/>
                    <a:pt x="-23" y="20498"/>
                    <a:pt x="2" y="19700"/>
                  </a:cubicBezTo>
                  <a:cubicBezTo>
                    <a:pt x="34" y="8831"/>
                    <a:pt x="4827" y="40"/>
                    <a:pt x="10744" y="0"/>
                  </a:cubicBezTo>
                  <a:cubicBezTo>
                    <a:pt x="16695" y="-41"/>
                    <a:pt x="21542" y="8776"/>
                    <a:pt x="21577" y="19709"/>
                  </a:cubicBezTo>
                  <a:cubicBezTo>
                    <a:pt x="21577" y="20638"/>
                    <a:pt x="21159" y="21384"/>
                    <a:pt x="20654" y="21359"/>
                  </a:cubicBezTo>
                  <a:cubicBezTo>
                    <a:pt x="20168" y="21335"/>
                    <a:pt x="19781" y="20602"/>
                    <a:pt x="19784" y="19709"/>
                  </a:cubicBezTo>
                  <a:cubicBezTo>
                    <a:pt x="19778" y="10662"/>
                    <a:pt x="15809" y="3309"/>
                    <a:pt x="10884" y="3220"/>
                  </a:cubicBezTo>
                  <a:cubicBezTo>
                    <a:pt x="5889" y="3131"/>
                    <a:pt x="1809" y="10524"/>
                    <a:pt x="1788" y="1970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defRPr sz="3200" baseline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>
                <a:latin typeface="Lato" panose="020F0502020204030203"/>
              </a:endParaRPr>
            </a:p>
          </p:txBody>
        </p:sp>
        <p:sp>
          <p:nvSpPr>
            <p:cNvPr id="20" name="Shape 342"/>
            <p:cNvSpPr/>
            <p:nvPr/>
          </p:nvSpPr>
          <p:spPr>
            <a:xfrm>
              <a:off x="10108404" y="5384275"/>
              <a:ext cx="4167192" cy="2248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7" h="21389" extrusionOk="0">
                  <a:moveTo>
                    <a:pt x="1788" y="19700"/>
                  </a:moveTo>
                  <a:cubicBezTo>
                    <a:pt x="1793" y="20758"/>
                    <a:pt x="1270" y="21559"/>
                    <a:pt x="704" y="21358"/>
                  </a:cubicBezTo>
                  <a:cubicBezTo>
                    <a:pt x="277" y="21206"/>
                    <a:pt x="-23" y="20498"/>
                    <a:pt x="2" y="19700"/>
                  </a:cubicBezTo>
                  <a:cubicBezTo>
                    <a:pt x="34" y="8831"/>
                    <a:pt x="4827" y="40"/>
                    <a:pt x="10744" y="0"/>
                  </a:cubicBezTo>
                  <a:cubicBezTo>
                    <a:pt x="16695" y="-41"/>
                    <a:pt x="21542" y="8776"/>
                    <a:pt x="21577" y="19709"/>
                  </a:cubicBezTo>
                  <a:cubicBezTo>
                    <a:pt x="21577" y="20638"/>
                    <a:pt x="21159" y="21384"/>
                    <a:pt x="20654" y="21359"/>
                  </a:cubicBezTo>
                  <a:cubicBezTo>
                    <a:pt x="20168" y="21335"/>
                    <a:pt x="19781" y="20602"/>
                    <a:pt x="19784" y="19709"/>
                  </a:cubicBezTo>
                  <a:cubicBezTo>
                    <a:pt x="19778" y="10662"/>
                    <a:pt x="15809" y="3309"/>
                    <a:pt x="10884" y="3220"/>
                  </a:cubicBezTo>
                  <a:cubicBezTo>
                    <a:pt x="5889" y="3131"/>
                    <a:pt x="1809" y="10524"/>
                    <a:pt x="1788" y="1970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defRPr sz="3200" baseline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>
                <a:latin typeface="Lato" panose="020F0502020204030203"/>
              </a:endParaRPr>
            </a:p>
          </p:txBody>
        </p:sp>
        <p:sp>
          <p:nvSpPr>
            <p:cNvPr id="21" name="Shape 343"/>
            <p:cNvSpPr/>
            <p:nvPr/>
          </p:nvSpPr>
          <p:spPr>
            <a:xfrm rot="10800000">
              <a:off x="13927543" y="7290757"/>
              <a:ext cx="4167192" cy="2248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7" h="21389" extrusionOk="0">
                  <a:moveTo>
                    <a:pt x="1788" y="19700"/>
                  </a:moveTo>
                  <a:cubicBezTo>
                    <a:pt x="1793" y="20758"/>
                    <a:pt x="1270" y="21559"/>
                    <a:pt x="704" y="21358"/>
                  </a:cubicBezTo>
                  <a:cubicBezTo>
                    <a:pt x="277" y="21206"/>
                    <a:pt x="-23" y="20498"/>
                    <a:pt x="2" y="19700"/>
                  </a:cubicBezTo>
                  <a:cubicBezTo>
                    <a:pt x="34" y="8831"/>
                    <a:pt x="4827" y="40"/>
                    <a:pt x="10744" y="0"/>
                  </a:cubicBezTo>
                  <a:cubicBezTo>
                    <a:pt x="16695" y="-41"/>
                    <a:pt x="21542" y="8776"/>
                    <a:pt x="21577" y="19709"/>
                  </a:cubicBezTo>
                  <a:cubicBezTo>
                    <a:pt x="21577" y="20638"/>
                    <a:pt x="21159" y="21384"/>
                    <a:pt x="20654" y="21359"/>
                  </a:cubicBezTo>
                  <a:cubicBezTo>
                    <a:pt x="20168" y="21335"/>
                    <a:pt x="19781" y="20602"/>
                    <a:pt x="19784" y="19709"/>
                  </a:cubicBezTo>
                  <a:cubicBezTo>
                    <a:pt x="19778" y="10662"/>
                    <a:pt x="15809" y="3309"/>
                    <a:pt x="10884" y="3220"/>
                  </a:cubicBezTo>
                  <a:cubicBezTo>
                    <a:pt x="5889" y="3131"/>
                    <a:pt x="1809" y="10524"/>
                    <a:pt x="1788" y="1970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defRPr sz="3200" baseline="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>
                <a:latin typeface="Lato" panose="020F0502020204030203"/>
              </a:endParaRPr>
            </a:p>
          </p:txBody>
        </p:sp>
      </p:grpSp>
      <p:sp>
        <p:nvSpPr>
          <p:cNvPr id="23" name="Shape 350"/>
          <p:cNvSpPr/>
          <p:nvPr/>
        </p:nvSpPr>
        <p:spPr>
          <a:xfrm>
            <a:off x="2262226" y="3300744"/>
            <a:ext cx="1295640" cy="471924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ctr">
              <a:defRPr sz="3000" b="1" cap="all" spc="299" baseline="0">
                <a:solidFill>
                  <a:srgbClr val="292B3A"/>
                </a:solidFill>
              </a:defRPr>
            </a:lvl1pPr>
          </a:lstStyle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苑华莹</a:t>
            </a:r>
            <a:endParaRPr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Oval 61"/>
          <p:cNvSpPr/>
          <p:nvPr/>
        </p:nvSpPr>
        <p:spPr>
          <a:xfrm>
            <a:off x="4066677" y="2705823"/>
            <a:ext cx="1282149" cy="1219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" panose="020F0502020204030203"/>
            </a:endParaRPr>
          </a:p>
        </p:txBody>
      </p:sp>
      <p:sp>
        <p:nvSpPr>
          <p:cNvPr id="26" name="Oval 63"/>
          <p:cNvSpPr/>
          <p:nvPr/>
        </p:nvSpPr>
        <p:spPr>
          <a:xfrm>
            <a:off x="5903856" y="3021019"/>
            <a:ext cx="1282149" cy="1219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" panose="020F0502020204030203"/>
            </a:endParaRPr>
          </a:p>
        </p:txBody>
      </p:sp>
      <p:sp>
        <p:nvSpPr>
          <p:cNvPr id="28" name="Oval 65"/>
          <p:cNvSpPr/>
          <p:nvPr/>
        </p:nvSpPr>
        <p:spPr>
          <a:xfrm>
            <a:off x="7657791" y="2726504"/>
            <a:ext cx="1282149" cy="1219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" panose="020F0502020204030203"/>
            </a:endParaRPr>
          </a:p>
        </p:txBody>
      </p:sp>
      <p:sp>
        <p:nvSpPr>
          <p:cNvPr id="32" name="Shape 350"/>
          <p:cNvSpPr/>
          <p:nvPr/>
        </p:nvSpPr>
        <p:spPr>
          <a:xfrm>
            <a:off x="4067947" y="3100142"/>
            <a:ext cx="1295640" cy="471924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ctr">
              <a:defRPr sz="3000" b="1" cap="all" spc="299" baseline="0">
                <a:solidFill>
                  <a:srgbClr val="292B3A"/>
                </a:solidFill>
              </a:defRPr>
            </a:lvl1pPr>
          </a:lstStyle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郑惠麟</a:t>
            </a:r>
            <a:endParaRPr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Shape 350"/>
          <p:cNvSpPr/>
          <p:nvPr/>
        </p:nvSpPr>
        <p:spPr>
          <a:xfrm>
            <a:off x="7629539" y="3100142"/>
            <a:ext cx="1295640" cy="471924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ctr">
              <a:defRPr sz="3000" b="1" cap="all" spc="299" baseline="0">
                <a:solidFill>
                  <a:srgbClr val="292B3A"/>
                </a:solidFill>
              </a:defRPr>
            </a:lvl1pPr>
          </a:lstStyle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陈燕</a:t>
            </a:r>
            <a:endParaRPr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Shape 350"/>
          <p:cNvSpPr/>
          <p:nvPr/>
        </p:nvSpPr>
        <p:spPr>
          <a:xfrm>
            <a:off x="5928880" y="3391725"/>
            <a:ext cx="1295640" cy="471924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ctr">
              <a:defRPr sz="3000" b="1" cap="all" spc="299" baseline="0">
                <a:solidFill>
                  <a:srgbClr val="292B3A"/>
                </a:solidFill>
              </a:defRPr>
            </a:lvl1pPr>
          </a:lstStyle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张明悦</a:t>
            </a:r>
            <a:endParaRPr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343229" y="1308355"/>
            <a:ext cx="39309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学习爬虫，实现疫情数据表实时更新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数据库表以及存储过程的设计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Contactme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4129" y="1319708"/>
            <a:ext cx="3930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学习爬虫，实现经济数据表实时更新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绘制可以随数据库更新的折线图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用户手册与部署文档的编写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557866" y="4715538"/>
            <a:ext cx="39309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新闻与谣言部分的展示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数据库表的设计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动态跳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转链接的实现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个人作业的下载模块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487757" y="4710860"/>
            <a:ext cx="3930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整个后台的搭建与完善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前台动态成员展示的实现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设计文档、需求文档、实现文档的书写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4283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2" grpId="0" animBg="1"/>
      <p:bldP spid="33" grpId="0" animBg="1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443791" cy="827512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91801" y="1784626"/>
            <a:ext cx="423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370844" y="214617"/>
            <a:ext cx="162095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</a:rPr>
              <a:t>功能展示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86680" y="276171"/>
            <a:ext cx="82742" cy="46166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279" y="853932"/>
            <a:ext cx="8394523" cy="562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86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43791" cy="827512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91801" y="1784626"/>
            <a:ext cx="423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370844" y="214617"/>
            <a:ext cx="162095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dirty="0" smtClean="0">
                <a:solidFill>
                  <a:schemeClr val="bg1"/>
                </a:solidFill>
              </a:rPr>
              <a:t>功能</a:t>
            </a:r>
            <a:r>
              <a:rPr lang="zh-CN" altLang="en-US" sz="2800" b="1" dirty="0">
                <a:solidFill>
                  <a:schemeClr val="bg1"/>
                </a:solidFill>
              </a:rPr>
              <a:t>展示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86680" y="276171"/>
            <a:ext cx="82742" cy="46166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817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43791" cy="827512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91801" y="1784626"/>
            <a:ext cx="423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370844" y="214617"/>
            <a:ext cx="162095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noProof="0" dirty="0">
                <a:solidFill>
                  <a:schemeClr val="bg1"/>
                </a:solidFill>
              </a:rPr>
              <a:t>项目总结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86680" y="276171"/>
            <a:ext cx="82742" cy="46166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83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占位符 1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34" b="7834"/>
          <a:stretch>
            <a:fillRect/>
          </a:stretch>
        </p:blipFill>
        <p:spPr/>
      </p:pic>
      <p:sp>
        <p:nvSpPr>
          <p:cNvPr id="7" name="Rectangle 6"/>
          <p:cNvSpPr/>
          <p:nvPr/>
        </p:nvSpPr>
        <p:spPr>
          <a:xfrm>
            <a:off x="-3129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5400000">
            <a:off x="3835532" y="-1117600"/>
            <a:ext cx="4514679" cy="90932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688333" y="2967335"/>
            <a:ext cx="48153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Lato" panose="020B0604020202020204" charset="0"/>
              </a:rPr>
              <a:t>THANK YOU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15545" y="3829302"/>
            <a:ext cx="575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Lato" panose="020B0604020202020204" charset="0"/>
              </a:rPr>
              <a:t>For Watching &amp; Listening</a:t>
            </a:r>
            <a:endParaRPr lang="en-US" dirty="0">
              <a:solidFill>
                <a:schemeClr val="bg1"/>
              </a:solidFill>
              <a:latin typeface="Lato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356</Words>
  <Application>Microsoft Office PowerPoint</Application>
  <PresentationFormat>宽屏</PresentationFormat>
  <Paragraphs>51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Helvetica Light</vt:lpstr>
      <vt:lpstr>Lato</vt:lpstr>
      <vt:lpstr>华文行楷</vt:lpstr>
      <vt:lpstr>宋体</vt:lpstr>
      <vt:lpstr>微软雅黑</vt:lpstr>
      <vt:lpstr>Arial</vt:lpstr>
      <vt:lpstr>Calibri</vt:lpstr>
      <vt:lpstr>Calibri Light</vt:lpstr>
      <vt:lpstr>Monotype Corsiva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hp</cp:lastModifiedBy>
  <cp:revision>192</cp:revision>
  <dcterms:created xsi:type="dcterms:W3CDTF">2017-05-07T15:01:00Z</dcterms:created>
  <dcterms:modified xsi:type="dcterms:W3CDTF">2020-06-14T06:13:15Z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2052-10.1.0.7022</vt:lpwstr>
  </property>
</Properties>
</file>

<file path=docProps/thumbnail.jpeg>
</file>